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media/image7.jpeg" ContentType="image/jpeg"/>
  <Override PartName="/ppt/media/image1.png" ContentType="image/png"/>
  <Override PartName="/ppt/media/image2.png" ContentType="image/png"/>
  <Override PartName="/ppt/media/image9.jpeg" ContentType="image/jpeg"/>
  <Override PartName="/ppt/media/image3.png" ContentType="image/png"/>
  <Override PartName="/ppt/media/image6.jpeg" ContentType="image/jpeg"/>
  <Override PartName="/ppt/media/image4.png" ContentType="image/png"/>
  <Override PartName="/ppt/media/image5.jpeg" ContentType="image/jpeg"/>
  <Override PartName="/ppt/media/image8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092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0920" cy="4383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jpeg"/><Relationship Id="rId8" Type="http://schemas.openxmlformats.org/officeDocument/2006/relationships/image" Target="../media/image12.jpeg"/><Relationship Id="rId9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548640" y="270864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Deepracing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CustomShape 2"/>
          <p:cNvSpPr/>
          <p:nvPr/>
        </p:nvSpPr>
        <p:spPr>
          <a:xfrm>
            <a:off x="548640" y="4101120"/>
            <a:ext cx="9070920" cy="93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Autonomous F1 Driving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for maximized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Safety and Agility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640080" y="310896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F1 Game Testing Video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F1/10 Stream Testing 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135440" y="1290240"/>
            <a:ext cx="7645320" cy="573372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3200760" y="6763680"/>
            <a:ext cx="383040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RMS Error:  0.14322563161278742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NRMS Error:  0.1438140864191006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504000" y="2785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F1/10 Stream Testing Video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504000" y="2929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Real-Video-Test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29560" y="312696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Thank You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Training-Pipeline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79" name="" descr=""/>
          <p:cNvPicPr/>
          <p:nvPr/>
        </p:nvPicPr>
        <p:blipFill>
          <a:blip r:embed="rId1"/>
          <a:srcRect l="2492" t="31479" r="0" b="45533"/>
          <a:stretch/>
        </p:blipFill>
        <p:spPr>
          <a:xfrm>
            <a:off x="243000" y="2645280"/>
            <a:ext cx="9615240" cy="293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UDP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1042560" y="2667960"/>
            <a:ext cx="8466480" cy="2269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50436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Image Data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91440" y="1818720"/>
            <a:ext cx="9910800" cy="417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Image Data after Cropping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tretch/>
        </p:blipFill>
        <p:spPr>
          <a:xfrm>
            <a:off x="72000" y="2946960"/>
            <a:ext cx="9966240" cy="175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Data Augmentation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tretch/>
        </p:blipFill>
        <p:spPr>
          <a:xfrm>
            <a:off x="153720" y="1980000"/>
            <a:ext cx="4711320" cy="103248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149760" y="3196800"/>
            <a:ext cx="4731840" cy="1036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136080" y="4438080"/>
            <a:ext cx="4709520" cy="103068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4"/>
          <a:stretch/>
        </p:blipFill>
        <p:spPr>
          <a:xfrm>
            <a:off x="146880" y="5652000"/>
            <a:ext cx="4698720" cy="102924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5"/>
          <a:stretch/>
        </p:blipFill>
        <p:spPr>
          <a:xfrm>
            <a:off x="5174280" y="1991880"/>
            <a:ext cx="4755960" cy="104148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6"/>
          <a:stretch/>
        </p:blipFill>
        <p:spPr>
          <a:xfrm>
            <a:off x="5156640" y="3193920"/>
            <a:ext cx="4754160" cy="104112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7"/>
          <a:stretch/>
        </p:blipFill>
        <p:spPr>
          <a:xfrm>
            <a:off x="5159520" y="4435200"/>
            <a:ext cx="4715280" cy="10324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8"/>
          <a:stretch/>
        </p:blipFill>
        <p:spPr>
          <a:xfrm>
            <a:off x="5156640" y="5669280"/>
            <a:ext cx="4691520" cy="102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" descr=""/>
          <p:cNvPicPr/>
          <p:nvPr/>
        </p:nvPicPr>
        <p:blipFill>
          <a:blip r:embed="rId1"/>
          <a:srcRect l="0" t="11378" r="0" b="14757"/>
          <a:stretch/>
        </p:blipFill>
        <p:spPr>
          <a:xfrm>
            <a:off x="748800" y="1188720"/>
            <a:ext cx="8648640" cy="6308640"/>
          </a:xfrm>
          <a:prstGeom prst="rect">
            <a:avLst/>
          </a:prstGeom>
          <a:ln>
            <a:noFill/>
          </a:ln>
        </p:spPr>
      </p:pic>
      <p:sp>
        <p:nvSpPr>
          <p:cNvPr id="96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latin typeface="Arial"/>
                <a:ea typeface="DejaVu Sans"/>
              </a:rPr>
              <a:t>End-to-End Network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Testing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4754880" y="1563120"/>
            <a:ext cx="91080" cy="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3"/>
          <p:cNvSpPr/>
          <p:nvPr/>
        </p:nvSpPr>
        <p:spPr>
          <a:xfrm>
            <a:off x="1087560" y="2194560"/>
            <a:ext cx="8056080" cy="402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F1 Game testing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F1/10 Stream Testing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6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</a:rPr>
              <a:t>Real-Video testing</a:t>
            </a:r>
            <a:endParaRPr b="0" lang="en-US" sz="2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CustomShape 1"/>
          <p:cNvSpPr/>
          <p:nvPr/>
        </p:nvSpPr>
        <p:spPr>
          <a:xfrm>
            <a:off x="504000" y="301320"/>
            <a:ext cx="9070920" cy="126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latin typeface="Arial"/>
              </a:rPr>
              <a:t>F1 Game Testing</a:t>
            </a:r>
            <a:endParaRPr b="0" lang="en-US" sz="4400" spc="-1" strike="noStrike"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tretch/>
        </p:blipFill>
        <p:spPr>
          <a:xfrm>
            <a:off x="1463040" y="1234440"/>
            <a:ext cx="7131960" cy="5348880"/>
          </a:xfrm>
          <a:prstGeom prst="rect">
            <a:avLst/>
          </a:prstGeom>
          <a:ln>
            <a:noFill/>
          </a:ln>
        </p:spPr>
      </p:pic>
      <p:sp>
        <p:nvSpPr>
          <p:cNvPr id="102" name="CustomShape 2"/>
          <p:cNvSpPr/>
          <p:nvPr/>
        </p:nvSpPr>
        <p:spPr>
          <a:xfrm>
            <a:off x="3108960" y="6492240"/>
            <a:ext cx="3830400" cy="60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RMS Error:  0.13630141902224283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NRMS Error:  0.8630448392385943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Application>LibreOffice/6.0.3.2$Windows_X86_64 LibreOffice_project/8f48d515416608e3a835360314dac7e47fd0b821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2018-06-25T08:58:49Z</dcterms:created>
  <dc:creator/>
  <dc:description/>
  <dc:language>en-US</dc:language>
  <cp:lastModifiedBy/>
  <dcterms:modified xsi:type="dcterms:W3CDTF">2018-06-25T13:10:57Z</dcterms:modified>
  <cp:revision>10</cp:revision>
  <dc:subject/>
  <dc:title/>
</cp:coreProperties>
</file>